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5" r:id="rId2"/>
    <p:sldId id="261" r:id="rId3"/>
    <p:sldId id="271" r:id="rId4"/>
    <p:sldId id="272" r:id="rId5"/>
  </p:sldIdLst>
  <p:sldSz cx="9144000" cy="5143500" type="screen16x9"/>
  <p:notesSz cx="7099300" cy="10234613"/>
  <p:embeddedFontLst>
    <p:embeddedFont>
      <p:font typeface="Verdana" panose="020B0604030504040204" pitchFamily="3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qMuqJG3cb5nVDhqjVVjzecKq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32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4712"/>
  </p:normalViewPr>
  <p:slideViewPr>
    <p:cSldViewPr snapToGrid="0" showGuides="1">
      <p:cViewPr varScale="1">
        <p:scale>
          <a:sx n="130" d="100"/>
          <a:sy n="130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472" y="200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F2AFFCF-B73F-2B65-B45B-F8E604FB2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12E504-4FBA-A300-CD66-7ED8351E7C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A52-61AA-244B-97F4-BDDE2BBA9B05}" type="datetimeFigureOut">
              <a:rPr lang="it-IT" smtClean="0"/>
              <a:t>29/09/2025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6A6C34-35A1-F5F3-D438-675FB6343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25B52-16F4-1F1E-CBCA-F2144D3BD6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7698-B57C-E64F-AEC6-A40B727C4F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59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4313" y="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288" y="768350"/>
            <a:ext cx="6816725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2788" y="4860925"/>
            <a:ext cx="5673725" cy="46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4313" y="972185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>
          <a:extLst>
            <a:ext uri="{FF2B5EF4-FFF2-40B4-BE49-F238E27FC236}">
              <a16:creationId xmlns:a16="http://schemas.microsoft.com/office/drawing/2014/main" id="{B1B12153-6898-D161-44B7-A6798160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>
            <a:extLst>
              <a:ext uri="{FF2B5EF4-FFF2-40B4-BE49-F238E27FC236}">
                <a16:creationId xmlns:a16="http://schemas.microsoft.com/office/drawing/2014/main" id="{70138EFB-0CA9-67AD-7EFB-5DC58D037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2788" y="4860925"/>
            <a:ext cx="5673725" cy="4606925"/>
          </a:xfrm>
          <a:prstGeom prst="rect">
            <a:avLst/>
          </a:prstGeom>
        </p:spPr>
        <p:txBody>
          <a:bodyPr spcFirstLastPara="1" wrap="square" lIns="96275" tIns="48125" rIns="96275" bIns="48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>
            <a:extLst>
              <a:ext uri="{FF2B5EF4-FFF2-40B4-BE49-F238E27FC236}">
                <a16:creationId xmlns:a16="http://schemas.microsoft.com/office/drawing/2014/main" id="{B9215DAE-9D67-1006-0F4E-C5CC0DB786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42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E8D9B530-653B-0D15-F039-D17C39795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0761114A-3C02-881A-5563-15FEC3556C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DB3641BC-4F95-4432-4CDE-5681994436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15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4F4DF0-9D0D-2099-43A7-B3565E85F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0" y="117542"/>
            <a:ext cx="4414980" cy="4908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4D3EBE-FE41-45C6-EAB8-E781CAC78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354" y="1432193"/>
            <a:ext cx="5387248" cy="2663288"/>
          </a:xfrm>
          <a:prstGeom prst="rect">
            <a:avLst/>
          </a:prstGeom>
          <a:effectLst>
            <a:outerShdw blurRad="84767" dist="55210" dir="270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390522E-EFE6-EE18-092F-20D5BEE405FF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0A8D267B-1477-EC93-D477-067DCF529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E1A0DB-EA44-76DE-52CE-D979B4895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55C46244-8B4A-B4FF-7CB8-B4643F888951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06DC38A-8E79-B081-F982-B40A9FC13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C3E65F-D643-C4F8-D89F-C50B23D91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790"/>
            <a:ext cx="9144000" cy="3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C962C18-0DB8-927D-B916-945DE87725E3}"/>
              </a:ext>
            </a:extLst>
          </p:cNvPr>
          <p:cNvGrpSpPr/>
          <p:nvPr userDrawn="1"/>
        </p:nvGrpSpPr>
        <p:grpSpPr>
          <a:xfrm>
            <a:off x="157021" y="117542"/>
            <a:ext cx="4737612" cy="5137364"/>
            <a:chOff x="157020" y="117542"/>
            <a:chExt cx="6300297" cy="683190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E170BF5-B2EF-1B94-E166-3DD6AC49B4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020" y="117542"/>
              <a:ext cx="4438840" cy="654455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24F97EB-B9D9-BCE2-0B1B-1F78AC8FC7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24802" y="2540733"/>
              <a:ext cx="4332515" cy="4408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6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31DF87-17D4-1B1C-F77B-FF70EF57B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FE0C7C-D585-F3D5-984F-A9A1CA3371F0}"/>
              </a:ext>
            </a:extLst>
          </p:cNvPr>
          <p:cNvGrpSpPr/>
          <p:nvPr userDrawn="1"/>
        </p:nvGrpSpPr>
        <p:grpSpPr>
          <a:xfrm>
            <a:off x="157021" y="117543"/>
            <a:ext cx="5237099" cy="4908416"/>
            <a:chOff x="209359" y="156722"/>
            <a:chExt cx="6982795" cy="654455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8CEB9F1-4EB3-B439-4A40-12925CD3D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59" y="156722"/>
              <a:ext cx="4438841" cy="654455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B6C7B9F-8DAF-08BD-A284-C0451D4289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3600" y="1145347"/>
              <a:ext cx="4938554" cy="5435655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1AD3589-3281-082A-E848-AC88C178B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500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F28C2027-E100-CA65-2505-E32B94D5A91B}"/>
              </a:ext>
            </a:extLst>
          </p:cNvPr>
          <p:cNvGrpSpPr/>
          <p:nvPr userDrawn="1"/>
        </p:nvGrpSpPr>
        <p:grpSpPr>
          <a:xfrm>
            <a:off x="157021" y="117542"/>
            <a:ext cx="6084157" cy="4921283"/>
            <a:chOff x="209361" y="156723"/>
            <a:chExt cx="8090996" cy="654455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B5B63F1-2ED1-5554-B6DB-8138F8E11E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61" y="156723"/>
              <a:ext cx="4438840" cy="6544552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1DA113E-9306-D9DB-1334-6949C349E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7633" y="1259208"/>
              <a:ext cx="7782724" cy="4339582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C8B6B2-8029-3C82-9EF0-7611FADC3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9224"/>
            <a:ext cx="9144000" cy="381000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BD30EBE1-1968-6FA4-8189-512DBDBDBA3B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FB64A054-39CF-3D30-69F5-78F4E8314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1" t="39757"/>
          <a:stretch>
            <a:fillRect/>
          </a:stretch>
        </p:blipFill>
        <p:spPr>
          <a:xfrm>
            <a:off x="5767137" y="2775284"/>
            <a:ext cx="3197247" cy="23682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5B63F1-2ED1-5554-B6DB-8138F8E11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1" y="117542"/>
            <a:ext cx="3337858" cy="49212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89FC74-AA86-A3AA-8366-8AFB8334E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988" y="117542"/>
            <a:ext cx="3337858" cy="49212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8B2ABF-2926-81EC-F01D-E3A2077F61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335" y="385487"/>
            <a:ext cx="5084666" cy="3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9" r:id="rId3"/>
    <p:sldLayoutId id="2147483663" r:id="rId4"/>
    <p:sldLayoutId id="2147483660" r:id="rId5"/>
    <p:sldLayoutId id="2147483655" r:id="rId6"/>
    <p:sldLayoutId id="2147483661" r:id="rId7"/>
    <p:sldLayoutId id="2147483654" r:id="rId8"/>
    <p:sldLayoutId id="2147483662" r:id="rId9"/>
    <p:sldLayoutId id="214748365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>
          <a:extLst>
            <a:ext uri="{FF2B5EF4-FFF2-40B4-BE49-F238E27FC236}">
              <a16:creationId xmlns:a16="http://schemas.microsoft.com/office/drawing/2014/main" id="{EDB43627-A954-9F2E-641B-0E257E1B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B67CEA25-1956-E6C1-9DFC-BC0355B2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39B5E56-9791-C04B-CE33-19C26A8A18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0" y="117542"/>
            <a:ext cx="4414980" cy="49084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729C22C-E91C-D205-9B72-DAA4F9399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354" y="1432193"/>
            <a:ext cx="5387248" cy="2663288"/>
          </a:xfrm>
          <a:prstGeom prst="rect">
            <a:avLst/>
          </a:prstGeom>
          <a:effectLst>
            <a:outerShdw blurRad="84767" dist="5521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41" name="Google Shape;41;p1">
            <a:extLst>
              <a:ext uri="{FF2B5EF4-FFF2-40B4-BE49-F238E27FC236}">
                <a16:creationId xmlns:a16="http://schemas.microsoft.com/office/drawing/2014/main" id="{2A72FFF1-9291-F94C-4B2D-C9BA09CDDA1C}"/>
              </a:ext>
            </a:extLst>
          </p:cNvPr>
          <p:cNvSpPr/>
          <p:nvPr/>
        </p:nvSpPr>
        <p:spPr>
          <a:xfrm>
            <a:off x="5723081" y="2725986"/>
            <a:ext cx="2706846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Giuseppe Naro</a:t>
            </a:r>
            <a:endParaRPr dirty="0">
              <a:solidFill>
                <a:srgbClr val="00386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Delegato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FEDERDISTRIBUZIONE</a:t>
            </a:r>
            <a:endParaRPr sz="1300" b="1" dirty="0">
              <a:solidFill>
                <a:srgbClr val="00386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40;p1">
            <a:extLst>
              <a:ext uri="{FF2B5EF4-FFF2-40B4-BE49-F238E27FC236}">
                <a16:creationId xmlns:a16="http://schemas.microsoft.com/office/drawing/2014/main" id="{BF86DADC-F8F8-EFC0-4CE2-57474E7174FB}"/>
              </a:ext>
            </a:extLst>
          </p:cNvPr>
          <p:cNvSpPr/>
          <p:nvPr/>
        </p:nvSpPr>
        <p:spPr>
          <a:xfrm>
            <a:off x="4629628" y="390173"/>
            <a:ext cx="5616550" cy="48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003865"/>
                </a:solidFill>
                <a:latin typeface="Verdana"/>
                <a:ea typeface="Verdana"/>
                <a:sym typeface="Verdana"/>
              </a:rPr>
              <a:t>La futuro del contante </a:t>
            </a:r>
          </a:p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3865"/>
              </a:solidFill>
            </a:endParaRPr>
          </a:p>
        </p:txBody>
      </p:sp>
      <p:sp>
        <p:nvSpPr>
          <p:cNvPr id="42" name="Google Shape;42;p1">
            <a:extLst>
              <a:ext uri="{FF2B5EF4-FFF2-40B4-BE49-F238E27FC236}">
                <a16:creationId xmlns:a16="http://schemas.microsoft.com/office/drawing/2014/main" id="{30537F91-4017-95D6-28DD-10C40EF77A31}"/>
              </a:ext>
            </a:extLst>
          </p:cNvPr>
          <p:cNvSpPr/>
          <p:nvPr/>
        </p:nvSpPr>
        <p:spPr>
          <a:xfrm>
            <a:off x="4629628" y="876133"/>
            <a:ext cx="5616550" cy="48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Tra sogno e realtà</a:t>
            </a:r>
            <a:endParaRPr b="1" dirty="0">
              <a:solidFill>
                <a:srgbClr val="00386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41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26D09B0-18E5-85E2-A63F-B9DB6DBA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94" y="235744"/>
            <a:ext cx="7988599" cy="4497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56A30EDE-326B-CAF2-4F2B-7767A348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>
            <a:extLst>
              <a:ext uri="{FF2B5EF4-FFF2-40B4-BE49-F238E27FC236}">
                <a16:creationId xmlns:a16="http://schemas.microsoft.com/office/drawing/2014/main" id="{87584BB7-DC8B-7050-9141-25976FA99D07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FC0E48-7F74-C105-393B-DA484866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95" y="256010"/>
            <a:ext cx="8005421" cy="44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6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BFA150-61A1-15CD-5597-BD762965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95" y="238859"/>
            <a:ext cx="7988197" cy="44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574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3295685-2385-4a6a-8368-cb4a937acc28}" enabled="1" method="Privileged" siteId="{c8e8bdb6-8e7c-41d5-bc41-37fff3c33b7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</Words>
  <Application>Microsoft Office PowerPoint</Application>
  <PresentationFormat>Presentazione su schermo (16:9)</PresentationFormat>
  <Paragraphs>7</Paragraphs>
  <Slides>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Verdana</vt:lpstr>
      <vt:lpstr>Calibri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Anastasiya Psareva</dc:creator>
  <cp:lastModifiedBy>Giuseppe Naro</cp:lastModifiedBy>
  <cp:revision>18</cp:revision>
  <dcterms:created xsi:type="dcterms:W3CDTF">2010-08-04T16:09:27Z</dcterms:created>
  <dcterms:modified xsi:type="dcterms:W3CDTF">2025-09-29T15:35:34Z</dcterms:modified>
</cp:coreProperties>
</file>